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7" r:id="rId2"/>
    <p:sldId id="25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70" r:id="rId14"/>
    <p:sldId id="275" r:id="rId15"/>
    <p:sldId id="276" r:id="rId16"/>
    <p:sldId id="288" r:id="rId17"/>
    <p:sldId id="289" r:id="rId18"/>
    <p:sldId id="290" r:id="rId19"/>
    <p:sldId id="293" r:id="rId20"/>
    <p:sldId id="298" r:id="rId21"/>
    <p:sldId id="292" r:id="rId22"/>
    <p:sldId id="294" r:id="rId23"/>
    <p:sldId id="295" r:id="rId24"/>
    <p:sldId id="296" r:id="rId25"/>
    <p:sldId id="299" r:id="rId26"/>
    <p:sldId id="300" r:id="rId27"/>
    <p:sldId id="287" r:id="rId28"/>
    <p:sldId id="291" r:id="rId29"/>
    <p:sldId id="268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나눔바른고딕" panose="020B0600000101010101" charset="-127"/>
      <p:regular r:id="rId33"/>
      <p:bold r:id="rId34"/>
    </p:embeddedFont>
    <p:embeddedFont>
      <p:font typeface="나눔스퀘어라운드 Regular" panose="020B0600000101010101" charset="-127"/>
      <p:regular r:id="rId35"/>
    </p:embeddedFont>
    <p:embeddedFont>
      <p:font typeface="나눔고딕" panose="020D0804000000000000" pitchFamily="50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13"/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-47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383957" y="1653141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게임 쇼핑몰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" name="Picture 2" descr="C:\Users\alfo1-9\Documents\카카오톡 받은 파일\KakaoTalk_20190312_08271879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5857" y="3306310"/>
            <a:ext cx="1800200" cy="50949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1417643" y="148281"/>
            <a:ext cx="626076" cy="716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Class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Service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170" name="Picture 2" descr="C:\Users\alfo1-9\Downloads\새 폴더\diaservi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7343" y="1259863"/>
            <a:ext cx="7984538" cy="5308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Class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Email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6" name="Picture 2" descr="C:\Users\alfo1-9\Downloads\새 폴더\diaem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7684" y="1403994"/>
            <a:ext cx="5419725" cy="500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ER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alfo1-9\Downloads\새 폴더\erdi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6913" y="1181562"/>
            <a:ext cx="6920211" cy="5437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메인 페이지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9" name="Picture 3" descr="C:\Users\alfo1-9\Downloads\새 폴더\main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2497" y="1403910"/>
            <a:ext cx="7405816" cy="5316210"/>
          </a:xfrm>
          <a:prstGeom prst="rect">
            <a:avLst/>
          </a:prstGeom>
          <a:noFill/>
        </p:spPr>
      </p:pic>
      <p:cxnSp>
        <p:nvCxnSpPr>
          <p:cNvPr id="20" name="직선 화살표 연결선 19"/>
          <p:cNvCxnSpPr/>
          <p:nvPr/>
        </p:nvCxnSpPr>
        <p:spPr>
          <a:xfrm flipV="1">
            <a:off x="8873785" y="1277582"/>
            <a:ext cx="57606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71176" y="991682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로그인시 로그아웃 버튼 보임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2" name="Picture 4" descr="C:\Users\alfo1-9\Downloads\새 폴더\log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40097" y="1312666"/>
            <a:ext cx="628650" cy="40005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73941" y="1411813"/>
            <a:ext cx="1907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 이름으로 검색 가능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460" y="3137871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각 메뉴로 이동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hover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효과 추가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7" name="Picture 5" descr="C:\Users\alfo1-9\Downloads\새 폴더\ho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460" y="3821027"/>
            <a:ext cx="1367812" cy="473273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83740" y="5057374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공지사항 게시판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최신 목록 출력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1927654" y="3402227"/>
            <a:ext cx="7331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 flipV="1">
            <a:off x="1960605" y="1738184"/>
            <a:ext cx="733168" cy="329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 flipV="1">
            <a:off x="1919416" y="5404022"/>
            <a:ext cx="741406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6310184" y="1202724"/>
            <a:ext cx="486032" cy="444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919784" y="939113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 페이지로 이동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9333470" y="3649362"/>
            <a:ext cx="691979" cy="41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750306" y="2659844"/>
            <a:ext cx="2441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 배너 페이드인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아웃 효과로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초에 한 번 씩 변화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버튼 클릭 시 이미지 바뀜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218" name="Picture 2" descr="C:\Users\alfo1-9\Downloads\새 폴더\mvisualsa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58418" y="3391634"/>
            <a:ext cx="2042967" cy="974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메인 페이지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II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alfo1-9\Downloads\새 폴더\main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8963" y="1341486"/>
            <a:ext cx="6065838" cy="5220181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2438400" y="2710249"/>
            <a:ext cx="11450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479589" y="5272216"/>
            <a:ext cx="12439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8773297" y="3641124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2883243" y="6236043"/>
            <a:ext cx="691979" cy="90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88540" y="25866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날짜 순으로 정렬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17372" y="5119816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평점 순으로 정렬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14615" y="6186616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유저 평점 표시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811264" y="201003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클릭 시 상세화면으로 이동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8830962" y="2084173"/>
            <a:ext cx="922638" cy="49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823620" y="3381633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 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장바구니 담기 가능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1-9\Downloads\새 폴더\log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6771" y="1525143"/>
            <a:ext cx="8059866" cy="4696667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로그인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397578" y="5288692"/>
            <a:ext cx="733168" cy="164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771134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서브페이지 상단메뉴 생성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hover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효과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55340" y="4674973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실패시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경고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메세지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92528" y="5045676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성공시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메인페이지로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이동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705232" y="2158314"/>
            <a:ext cx="2314833" cy="131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 descr="C:\Users\alfo1-9\Downloads\새 폴더\loginf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9334" y="5128722"/>
            <a:ext cx="1929541" cy="603269"/>
          </a:xfrm>
          <a:prstGeom prst="rect">
            <a:avLst/>
          </a:prstGeom>
          <a:noFill/>
        </p:spPr>
      </p:pic>
      <p:cxnSp>
        <p:nvCxnSpPr>
          <p:cNvPr id="33" name="직선 화살표 연결선 32"/>
          <p:cNvCxnSpPr/>
          <p:nvPr/>
        </p:nvCxnSpPr>
        <p:spPr>
          <a:xfrm flipH="1" flipV="1">
            <a:off x="4003590" y="5222790"/>
            <a:ext cx="1021491" cy="65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lfo1-9\Downloads\새 폴더\jo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1509" y="1351005"/>
            <a:ext cx="3044826" cy="5231026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회원가입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69989" y="1589902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아이디 중복확인 후 메시지 출력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9707" y="5103341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입력하지 않은 필드가 존재하거나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아이디 중복확인을 하지 않은 경우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경고창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출력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49047" y="2846173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API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3871784" y="2117124"/>
            <a:ext cx="1383957" cy="140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Picture 3" descr="C:\Users\alfo1-9\Downloads\새 폴더\join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2985" y="2004454"/>
            <a:ext cx="1352550" cy="209550"/>
          </a:xfrm>
          <a:prstGeom prst="rect">
            <a:avLst/>
          </a:prstGeom>
          <a:noFill/>
        </p:spPr>
      </p:pic>
      <p:pic>
        <p:nvPicPr>
          <p:cNvPr id="11268" name="Picture 4" descr="C:\Users\alfo1-9\Downloads\새 폴더\join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54123" y="2277591"/>
            <a:ext cx="1457325" cy="190500"/>
          </a:xfrm>
          <a:prstGeom prst="rect">
            <a:avLst/>
          </a:prstGeom>
          <a:noFill/>
        </p:spPr>
      </p:pic>
      <p:cxnSp>
        <p:nvCxnSpPr>
          <p:cNvPr id="21" name="직선 화살표 연결선 20"/>
          <p:cNvCxnSpPr/>
          <p:nvPr/>
        </p:nvCxnSpPr>
        <p:spPr>
          <a:xfrm flipV="1">
            <a:off x="6895070" y="4514335"/>
            <a:ext cx="1070919" cy="11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9" name="Picture 5" descr="C:\Users\alfo1-9\Downloads\새 폴더\join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48367" y="3196281"/>
            <a:ext cx="2822563" cy="3095411"/>
          </a:xfrm>
          <a:prstGeom prst="rect">
            <a:avLst/>
          </a:prstGeom>
          <a:noFill/>
        </p:spPr>
      </p:pic>
      <p:cxnSp>
        <p:nvCxnSpPr>
          <p:cNvPr id="26" name="직선 화살표 연결선 25"/>
          <p:cNvCxnSpPr/>
          <p:nvPr/>
        </p:nvCxnSpPr>
        <p:spPr>
          <a:xfrm flipH="1" flipV="1">
            <a:off x="3962400" y="5717059"/>
            <a:ext cx="1276865" cy="453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fo1-9\Downloads\새 폴더\game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206" y="1400435"/>
            <a:ext cx="6121701" cy="5260448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게임 목록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092" y="1861755"/>
            <a:ext cx="2589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원하는 옵션을 선택해서 검색 가능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언어</a:t>
            </a:r>
            <a:r>
              <a:rPr lang="en-US" altLang="ko-KR" sz="1200" dirty="0" smtClean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200" dirty="0" smtClean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한국어</a:t>
            </a:r>
            <a:r>
              <a:rPr lang="en-US" altLang="ko-KR" sz="1200" dirty="0" smtClean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가격대</a:t>
            </a:r>
            <a:r>
              <a:rPr lang="en-US" altLang="ko-KR" sz="1200" dirty="0" smtClean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: 50000</a:t>
            </a:r>
            <a:r>
              <a:rPr lang="ko-KR" altLang="en-US" sz="1200" dirty="0" smtClean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 이하</a:t>
            </a:r>
            <a:endParaRPr lang="en-US" altLang="ko-KR" sz="1200" dirty="0" smtClean="0">
              <a:solidFill>
                <a:srgbClr val="C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94105" y="2133604"/>
            <a:ext cx="234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 혹은 제목 클릭 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상세 페이지로 이동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454875" y="2141842"/>
            <a:ext cx="675504" cy="11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8682681" y="2174793"/>
            <a:ext cx="741405" cy="11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723870" y="2405452"/>
            <a:ext cx="6919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6334897" y="5560544"/>
            <a:ext cx="395417" cy="856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26656" y="4930351"/>
            <a:ext cx="247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 페이지에 최대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9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개의 상품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표시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633254" y="5774728"/>
            <a:ext cx="700216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312873" y="5140416"/>
            <a:ext cx="247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관리자에게만 표시되는 버튼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상품 등록 페이지로 이동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291" name="Picture 3" descr="C:\Users\alfo1-9\Downloads\새 폴더\gamelist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566" y="2552551"/>
            <a:ext cx="2719629" cy="1113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게임 상세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119" y="2471355"/>
            <a:ext cx="22685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상품 상세정보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사용자 평점 반영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 시 장바구니 담기 가능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543532" y="2034750"/>
            <a:ext cx="23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상품 소개 동영상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31175" y="3797649"/>
            <a:ext cx="247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삭제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수정 버튼은 관리자에게만 표시됨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3314" name="Picture 2" descr="C:\Users\alfo1-9\Downloads\새 폴더\gam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227" y="1020062"/>
            <a:ext cx="5758335" cy="5607277"/>
          </a:xfrm>
          <a:prstGeom prst="rect">
            <a:avLst/>
          </a:prstGeom>
          <a:noFill/>
        </p:spPr>
      </p:pic>
      <p:cxnSp>
        <p:nvCxnSpPr>
          <p:cNvPr id="20" name="직선 화살표 연결선 19"/>
          <p:cNvCxnSpPr/>
          <p:nvPr/>
        </p:nvCxnSpPr>
        <p:spPr>
          <a:xfrm flipH="1" flipV="1">
            <a:off x="3204519" y="2940908"/>
            <a:ext cx="815546" cy="181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53" idx="1"/>
          </p:cNvCxnSpPr>
          <p:nvPr/>
        </p:nvCxnSpPr>
        <p:spPr>
          <a:xfrm flipV="1">
            <a:off x="9185189" y="2188639"/>
            <a:ext cx="358343" cy="307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8798011" y="4399005"/>
            <a:ext cx="930875" cy="4036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9284043" y="5667632"/>
            <a:ext cx="518984" cy="98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60007" y="4922114"/>
            <a:ext cx="2631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점부터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점까지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점단위로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선택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한사람당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한 개의 평가만 가능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 시에만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댓글입력창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표시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53415" y="6116599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작성자만 삭제버튼 표시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7068065" y="6128951"/>
            <a:ext cx="230659" cy="823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1-9\Downloads\새 폴더\ed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5912" y="1300277"/>
            <a:ext cx="5421483" cy="5450631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상품 등록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수정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30062" y="1968848"/>
            <a:ext cx="234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소개영상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URL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혹은 이미지도 가능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216346" y="2207741"/>
            <a:ext cx="551935" cy="164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87080" y="564704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수정 시 기존 이미지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썸네일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231027" y="5799438"/>
            <a:ext cx="477795" cy="8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7F7762F-2743-4F3A-BC69-06B75112CE8A}"/>
              </a:ext>
            </a:extLst>
          </p:cNvPr>
          <p:cNvSpPr txBox="1"/>
          <p:nvPr/>
        </p:nvSpPr>
        <p:spPr>
          <a:xfrm flipH="1">
            <a:off x="1132365" y="657385"/>
            <a:ext cx="474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  <a:endParaRPr lang="ko-KR" altLang="en-US" sz="3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136B31F-2DDB-45F3-9A58-D6AB1F682F53}"/>
              </a:ext>
            </a:extLst>
          </p:cNvPr>
          <p:cNvGrpSpPr/>
          <p:nvPr/>
        </p:nvGrpSpPr>
        <p:grpSpPr>
          <a:xfrm>
            <a:off x="1132365" y="1542445"/>
            <a:ext cx="4461625" cy="461665"/>
            <a:chOff x="6363392" y="2671042"/>
            <a:chExt cx="446162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개발 배경</a:t>
              </a:r>
              <a:endParaRPr lang="ko-KR" altLang="en-US" sz="2400" b="1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63D3A7FA-87AF-447A-AA49-3B4751BE95F4}"/>
              </a:ext>
            </a:extLst>
          </p:cNvPr>
          <p:cNvGrpSpPr/>
          <p:nvPr/>
        </p:nvGrpSpPr>
        <p:grpSpPr>
          <a:xfrm>
            <a:off x="1132365" y="2369101"/>
            <a:ext cx="4461625" cy="461665"/>
            <a:chOff x="6363392" y="2671042"/>
            <a:chExt cx="4461625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28B4FC3E-440D-43D4-BCB3-29FF0D17CB94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C4D558A-90CD-437B-BB03-95F40DA61AFF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개발 환경</a:t>
              </a:r>
              <a:endParaRPr lang="ko-KR" altLang="en-US" sz="2400" b="1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D9CBDC4-4C2E-4869-85B9-98B30018B27B}"/>
              </a:ext>
            </a:extLst>
          </p:cNvPr>
          <p:cNvGrpSpPr/>
          <p:nvPr/>
        </p:nvGrpSpPr>
        <p:grpSpPr>
          <a:xfrm>
            <a:off x="1132365" y="3129853"/>
            <a:ext cx="5490857" cy="2215991"/>
            <a:chOff x="6363392" y="2671042"/>
            <a:chExt cx="4461625" cy="22159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4C0EB09-5904-44ED-9018-DB7A8DADCA09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BA766D6-98A3-44E5-B528-B527EE8771E5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다이어그램</a:t>
              </a:r>
              <a:endParaRPr lang="en-US" altLang="ko-KR" sz="2400" b="1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lvl="1">
                <a:buFontTx/>
                <a:buChar char="-"/>
              </a:pPr>
              <a:r>
                <a:rPr lang="en-US" altLang="ko-KR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 Use case Diagram</a:t>
              </a:r>
            </a:p>
            <a:p>
              <a:pPr lvl="1">
                <a:buFontTx/>
                <a:buChar char="-"/>
              </a:pPr>
              <a:r>
                <a:rPr lang="en-US" altLang="ko-KR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 Class Diagram</a:t>
              </a:r>
            </a:p>
            <a:p>
              <a:pPr lvl="1">
                <a:buFontTx/>
                <a:buChar char="-"/>
              </a:pPr>
              <a:r>
                <a:rPr lang="en-US" altLang="ko-KR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 ER Diagram</a:t>
              </a:r>
              <a:endParaRPr lang="en-US" altLang="ko-KR" b="1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lvl="1">
                <a:buFontTx/>
                <a:buChar char="-"/>
              </a:pPr>
              <a:endParaRPr lang="en-US" altLang="ko-KR" b="1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lvl="1">
                <a:buFontTx/>
                <a:buChar char="-"/>
              </a:pPr>
              <a:endParaRPr lang="en-US" altLang="ko-KR" b="1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endParaRPr lang="ko-KR" altLang="en-US" sz="2400" b="1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2FCC982-4EE5-475D-BD4A-94B5B2D14F4F}"/>
              </a:ext>
            </a:extLst>
          </p:cNvPr>
          <p:cNvGrpSpPr/>
          <p:nvPr/>
        </p:nvGrpSpPr>
        <p:grpSpPr>
          <a:xfrm>
            <a:off x="1132365" y="4648489"/>
            <a:ext cx="4461625" cy="461665"/>
            <a:chOff x="6363392" y="2671042"/>
            <a:chExt cx="4461625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13A4E2A-EACB-4680-B586-8DE2D094A608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1A7DF5C-23EB-46EA-8BAE-B27895A059D7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홈페이지 소개</a:t>
              </a:r>
              <a:endParaRPr lang="en-US" altLang="ko-KR" sz="2400" b="1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xmlns="" id="{592C06C3-F156-4BC7-8672-7375F0E49773}"/>
              </a:ext>
            </a:extLst>
          </p:cNvPr>
          <p:cNvSpPr/>
          <p:nvPr/>
        </p:nvSpPr>
        <p:spPr>
          <a:xfrm rot="10800000">
            <a:off x="10249401" y="0"/>
            <a:ext cx="1942599" cy="2041236"/>
          </a:xfrm>
          <a:prstGeom prst="rtTriangle">
            <a:avLst/>
          </a:prstGeom>
          <a:solidFill>
            <a:srgbClr val="FFC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2FCC982-4EE5-475D-BD4A-94B5B2D14F4F}"/>
              </a:ext>
            </a:extLst>
          </p:cNvPr>
          <p:cNvGrpSpPr/>
          <p:nvPr/>
        </p:nvGrpSpPr>
        <p:grpSpPr>
          <a:xfrm>
            <a:off x="1136484" y="5229256"/>
            <a:ext cx="4461625" cy="461665"/>
            <a:chOff x="6363392" y="2671042"/>
            <a:chExt cx="4461625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13A4E2A-EACB-4680-B586-8DE2D094A608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1A7DF5C-23EB-46EA-8BAE-B27895A059D7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홈페이지 시연</a:t>
              </a:r>
              <a:endParaRPr lang="en-US" altLang="ko-KR" sz="2400" b="1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2FCC982-4EE5-475D-BD4A-94B5B2D14F4F}"/>
              </a:ext>
            </a:extLst>
          </p:cNvPr>
          <p:cNvGrpSpPr/>
          <p:nvPr/>
        </p:nvGrpSpPr>
        <p:grpSpPr>
          <a:xfrm>
            <a:off x="1132364" y="5810024"/>
            <a:ext cx="4461625" cy="461665"/>
            <a:chOff x="6363392" y="2671042"/>
            <a:chExt cx="4461625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13A4E2A-EACB-4680-B586-8DE2D094A608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</a:rPr>
                <a:t>06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91A7DF5C-23EB-46EA-8BAE-B27895A059D7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개발 후기 및 개선 계획</a:t>
              </a:r>
              <a:endParaRPr lang="en-US" altLang="ko-KR" sz="2400" b="1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80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1-9\Downloads\새 폴더\c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7288" y="1380044"/>
            <a:ext cx="6699779" cy="4960515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장바구니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527057" y="1845280"/>
            <a:ext cx="23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삭제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9003957" y="2215979"/>
            <a:ext cx="551935" cy="164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917989" y="2290119"/>
            <a:ext cx="420130" cy="98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5737" y="2014156"/>
            <a:ext cx="23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상세 페이지로 이동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1861751" y="5832389"/>
            <a:ext cx="691979" cy="3212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37966" y="5490523"/>
            <a:ext cx="23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개수 수정 반영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3805881" y="6145427"/>
            <a:ext cx="428368" cy="49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34246" y="5976556"/>
            <a:ext cx="23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모든 목록 삭제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8987483" y="4761470"/>
            <a:ext cx="461317" cy="7414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89987" y="3974762"/>
            <a:ext cx="2529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체크 시 쿠폰 할인가 표시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(10%)</a:t>
            </a: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쿠폰이 없거나 이미 사용했으면 경고 창 출력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8987481" y="5914768"/>
            <a:ext cx="428368" cy="22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80601" y="5185723"/>
            <a:ext cx="23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장바구니 목록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pdf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저장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3" name="Picture 3" descr="C:\Users\alfo1-9\Downloads\새 폴더\pd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0290" y="5461657"/>
            <a:ext cx="1942042" cy="1281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1-9\Downloads\새 폴더\service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5173" y="1394857"/>
            <a:ext cx="7700190" cy="4915330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공지사항 목록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20645" y="4967422"/>
            <a:ext cx="247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관리자만 글쓰기 버튼 표시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630032" y="5371070"/>
            <a:ext cx="469557" cy="1235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1-9\Downloads\새 폴더\servic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8358" y="1433642"/>
            <a:ext cx="6659563" cy="4943475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공지사항 상세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20645" y="4827379"/>
            <a:ext cx="247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관리자만 수정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삭제 표시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8773297" y="5016843"/>
            <a:ext cx="873211" cy="337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2117124" y="3220995"/>
            <a:ext cx="1318054" cy="5354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866" y="2516666"/>
            <a:ext cx="247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CKEditor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게시글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작성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이미지 업로드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1-9\Downloads\새 폴더\serviceed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6826" y="1393524"/>
            <a:ext cx="6726238" cy="5353050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공지사항 등록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수정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메일전송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alfo1-9\Downloads\새 폴더\em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9381" y="2230353"/>
            <a:ext cx="6583363" cy="3333750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/>
          <p:nvPr/>
        </p:nvCxnSpPr>
        <p:spPr>
          <a:xfrm flipH="1" flipV="1">
            <a:off x="2298357" y="2133600"/>
            <a:ext cx="988540" cy="3542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118" y="1907066"/>
            <a:ext cx="247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Userid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자동 입력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703805" y="2825578"/>
            <a:ext cx="716692" cy="1565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23470" y="2545498"/>
            <a:ext cx="247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메일 자동 입력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1-9\Downloads\새 폴더\surve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6377" y="1356026"/>
            <a:ext cx="6583363" cy="4981575"/>
          </a:xfrm>
          <a:prstGeom prst="rect">
            <a:avLst/>
          </a:prstGeom>
          <a:noFill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설문조사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8582" y="1783498"/>
            <a:ext cx="2932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한 계정당 한번씩만 참여 가능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 참여했을 시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경고창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출력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설문 완료 시 장바구니 할인쿠폰 증정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170" name="Picture 2" descr="C:\Users\alfo1-9\Downloads\새 폴더\survey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3802" y="5582637"/>
            <a:ext cx="685800" cy="333375"/>
          </a:xfrm>
          <a:prstGeom prst="rect">
            <a:avLst/>
          </a:prstGeom>
          <a:noFill/>
        </p:spPr>
      </p:pic>
      <p:cxnSp>
        <p:nvCxnSpPr>
          <p:cNvPr id="12" name="직선 화살표 연결선 11"/>
          <p:cNvCxnSpPr/>
          <p:nvPr/>
        </p:nvCxnSpPr>
        <p:spPr>
          <a:xfrm flipV="1">
            <a:off x="6274272" y="5733535"/>
            <a:ext cx="315998" cy="7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19101" y="5580097"/>
            <a:ext cx="293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accent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관리자에게만 표시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소개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설문조사 결과 페이지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alfo1-9\Downloads\새 폴더\surveyresul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5772" y="1076440"/>
            <a:ext cx="4516910" cy="5377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홈페이지 시연</a:t>
            </a:r>
            <a:endParaRPr lang="en-US" altLang="ko-KR" sz="3600" b="1" dirty="0" smtClean="0">
              <a:solidFill>
                <a:schemeClr val="accent1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개발 후기 및 개선 계획</a:t>
            </a:r>
            <a:endParaRPr lang="en-US" altLang="ko-KR" sz="3600" b="1" dirty="0" smtClean="0">
              <a:solidFill>
                <a:schemeClr val="accent1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22">
            <a:extLst>
              <a:ext uri="{FF2B5EF4-FFF2-40B4-BE49-F238E27FC236}">
                <a16:creationId xmlns:a16="http://schemas.microsoft.com/office/drawing/2014/main" xmlns="" id="{E136B31F-2DDB-45F3-9A58-D6AB1F682F53}"/>
              </a:ext>
            </a:extLst>
          </p:cNvPr>
          <p:cNvGrpSpPr/>
          <p:nvPr/>
        </p:nvGrpSpPr>
        <p:grpSpPr>
          <a:xfrm>
            <a:off x="1132365" y="2217961"/>
            <a:ext cx="8810705" cy="830997"/>
            <a:chOff x="6363392" y="2671042"/>
            <a:chExt cx="6535907" cy="8309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6" y="2671042"/>
              <a:ext cx="58662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리뷰 게시판 추가</a:t>
              </a:r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회원 관리 페이지 추가 등</a:t>
              </a:r>
              <a:endPara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더욱 다양한 기능을 추가하고 싶음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3" name="그룹 22">
            <a:extLst>
              <a:ext uri="{FF2B5EF4-FFF2-40B4-BE49-F238E27FC236}">
                <a16:creationId xmlns:a16="http://schemas.microsoft.com/office/drawing/2014/main" xmlns="" id="{E136B31F-2DDB-45F3-9A58-D6AB1F682F53}"/>
              </a:ext>
            </a:extLst>
          </p:cNvPr>
          <p:cNvGrpSpPr/>
          <p:nvPr/>
        </p:nvGrpSpPr>
        <p:grpSpPr>
          <a:xfrm>
            <a:off x="1136481" y="3227113"/>
            <a:ext cx="8810705" cy="461665"/>
            <a:chOff x="6363392" y="2671042"/>
            <a:chExt cx="6535907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6" y="2671042"/>
              <a:ext cx="5866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코딩 최적화를 통한 전반적인 속도 개선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4" name="그룹 22">
            <a:extLst>
              <a:ext uri="{FF2B5EF4-FFF2-40B4-BE49-F238E27FC236}">
                <a16:creationId xmlns:a16="http://schemas.microsoft.com/office/drawing/2014/main" xmlns="" id="{E136B31F-2DDB-45F3-9A58-D6AB1F682F53}"/>
              </a:ext>
            </a:extLst>
          </p:cNvPr>
          <p:cNvGrpSpPr/>
          <p:nvPr/>
        </p:nvGrpSpPr>
        <p:grpSpPr>
          <a:xfrm>
            <a:off x="1140601" y="3956163"/>
            <a:ext cx="8810705" cy="461665"/>
            <a:chOff x="6363392" y="2671042"/>
            <a:chExt cx="6535907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6" y="2671042"/>
              <a:ext cx="5866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디자인 개선 </a:t>
              </a:r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/ </a:t>
              </a:r>
              <a:r>
                <a:rPr lang="ko-KR" altLang="en-US" sz="2400" b="1" dirty="0" err="1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반응형</a:t>
              </a:r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개선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83546" y="107092"/>
            <a:ext cx="551935" cy="88968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개발 배경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E136B31F-2DDB-45F3-9A58-D6AB1F682F53}"/>
              </a:ext>
            </a:extLst>
          </p:cNvPr>
          <p:cNvGrpSpPr/>
          <p:nvPr/>
        </p:nvGrpSpPr>
        <p:grpSpPr>
          <a:xfrm>
            <a:off x="1132365" y="2217961"/>
            <a:ext cx="8810705" cy="2677656"/>
            <a:chOff x="6363392" y="2671042"/>
            <a:chExt cx="6535907" cy="26776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6" y="2671042"/>
              <a:ext cx="586627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주제 </a:t>
              </a:r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: </a:t>
              </a:r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게임 쇼핑몰</a:t>
              </a:r>
              <a:endPara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endPara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개발 배경 </a:t>
              </a:r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: </a:t>
              </a:r>
            </a:p>
            <a:p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	- </a:t>
              </a:r>
              <a:r>
                <a:rPr lang="ko-KR" altLang="en-US" sz="2400" b="1" dirty="0" err="1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그동안</a:t>
              </a:r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교육을 받으며 배운 기술들을 가장 다양하게 표현할 수 있는 주제라고 생각됨</a:t>
              </a:r>
              <a:endPara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	</a:t>
              </a:r>
            </a:p>
            <a:p>
              <a:r>
                <a:rPr lang="en-US" altLang="ko-KR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	- </a:t>
              </a:r>
              <a:r>
                <a:rPr lang="ko-KR" alt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평소 관심이 있었던 분야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개발 환경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11560" y="1604647"/>
            <a:ext cx="8229600" cy="46064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OS – Windows 10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07857" y="2782305"/>
            <a:ext cx="8229600" cy="46064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Language –</a:t>
            </a:r>
            <a:r>
              <a:rPr kumimoji="0" lang="en-US" altLang="ko-KR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Java 1.8 , </a:t>
            </a:r>
            <a:r>
              <a:rPr kumimoji="0" lang="en-US" altLang="ko-KR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Springframework</a:t>
            </a:r>
            <a:r>
              <a:rPr kumimoji="0" lang="en-US" altLang="ko-KR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5.1.4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DB –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Oracle 11g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11560" y="3802088"/>
            <a:ext cx="8229600" cy="46064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TOOL – Spring Tool Suite 4.1.0.RELEASE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40809" y="4953235"/>
            <a:ext cx="8229600" cy="46064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 기술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– </a:t>
            </a:r>
            <a:r>
              <a:rPr kumimoji="0" lang="en-US" altLang="ko-KR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Mybatis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Spring Security, Ajax, 			  </a:t>
            </a:r>
            <a:r>
              <a:rPr lang="en-US" altLang="ko-KR" sz="2800" b="1" dirty="0" err="1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jQuery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CSS</a:t>
            </a:r>
          </a:p>
          <a:p>
            <a:pPr marL="2057400" lvl="4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Use Case Diagram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alfo1-9\Documents\Ma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0245" y="1461287"/>
            <a:ext cx="6867526" cy="4381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Class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Member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 descr="C:\Users\alfo1-9\Downloads\새 폴더\memberdi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627" y="1336605"/>
            <a:ext cx="7560547" cy="5018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Class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Game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alfo1-9\Downloads\새 폴더\diaga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0964" y="1396904"/>
            <a:ext cx="9535460" cy="4896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Class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Cart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098" name="Picture 2" descr="C:\Users\alfo1-9\Downloads\새 폴더\diac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3773" y="1342895"/>
            <a:ext cx="6436240" cy="50784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</a:rPr>
              <a:t>Class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236411" y="172995"/>
            <a:ext cx="832021" cy="601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Survey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C:\Users\alfo1-9\Downloads\새 폴더\diasurve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4745" y="1242814"/>
            <a:ext cx="8022367" cy="5337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506</Words>
  <Application>Microsoft Office PowerPoint</Application>
  <PresentationFormat>사용자 지정</PresentationFormat>
  <Paragraphs>174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굴림</vt:lpstr>
      <vt:lpstr>Arial</vt:lpstr>
      <vt:lpstr>맑은 고딕</vt:lpstr>
      <vt:lpstr>나눔바른고딕</vt:lpstr>
      <vt:lpstr>나눔스퀘어라운드 Regular</vt:lpstr>
      <vt:lpstr>나눔고딕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86</cp:revision>
  <dcterms:created xsi:type="dcterms:W3CDTF">2018-04-08T11:02:30Z</dcterms:created>
  <dcterms:modified xsi:type="dcterms:W3CDTF">2021-03-04T08:47:32Z</dcterms:modified>
</cp:coreProperties>
</file>